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74" r:id="rId4"/>
    <p:sldId id="280" r:id="rId5"/>
    <p:sldId id="275" r:id="rId6"/>
    <p:sldId id="276" r:id="rId7"/>
    <p:sldId id="279" r:id="rId8"/>
    <p:sldId id="278" r:id="rId9"/>
    <p:sldId id="281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9" autoAdjust="0"/>
    <p:restoredTop sz="94660"/>
  </p:normalViewPr>
  <p:slideViewPr>
    <p:cSldViewPr>
      <p:cViewPr>
        <p:scale>
          <a:sx n="70" d="100"/>
          <a:sy n="70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0D7968-65C5-4EE5-B6C0-D96A3E26DF76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9192A87-D5C6-4F19-A2EC-2CEC3C2B6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MG_20160517_130543.jpg"/>
          <p:cNvPicPr>
            <a:picLocks noChangeAspect="1" noChangeArrowheads="1"/>
          </p:cNvPicPr>
          <p:nvPr/>
        </p:nvPicPr>
        <p:blipFill>
          <a:blip r:embed="rId2" cstate="print"/>
          <a:srcRect t="26880" b="16001"/>
          <a:stretch>
            <a:fillRect/>
          </a:stretch>
        </p:blipFill>
        <p:spPr bwMode="auto">
          <a:xfrm>
            <a:off x="6597192" y="1124744"/>
            <a:ext cx="254680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qw\Desktop\callback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03848" y="2420888"/>
            <a:ext cx="6155060" cy="42203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494262" y="116632"/>
            <a:ext cx="9314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  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5"/>
            <a:ext cx="6588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Всероссийский конкурс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«Лучшая столовая сельской школы»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3265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Bookman Old Style" pitchFamily="18" charset="0"/>
              </a:rPr>
              <a:t> МБОУ «</a:t>
            </a:r>
            <a:r>
              <a:rPr lang="ru-RU" sz="4000" b="1" dirty="0" err="1" smtClean="0">
                <a:solidFill>
                  <a:srgbClr val="00B050"/>
                </a:solidFill>
                <a:latin typeface="Bookman Old Style" pitchFamily="18" charset="0"/>
              </a:rPr>
              <a:t>Низовская</a:t>
            </a:r>
            <a:r>
              <a:rPr lang="ru-RU" sz="4000" b="1" dirty="0" smtClean="0">
                <a:solidFill>
                  <a:srgbClr val="00B050"/>
                </a:solidFill>
                <a:latin typeface="Bookman Old Style" pitchFamily="18" charset="0"/>
              </a:rPr>
              <a:t> СОШ»</a:t>
            </a:r>
            <a:endParaRPr lang="ru-RU" sz="4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8" name="Picture 2" descr="C:\Users\qw\Desktop\baf07c8d13a70aa88c221bcfd8931961.jpg"/>
          <p:cNvPicPr>
            <a:picLocks noChangeAspect="1" noChangeArrowheads="1"/>
          </p:cNvPicPr>
          <p:nvPr/>
        </p:nvPicPr>
        <p:blipFill>
          <a:blip r:embed="rId4" cstate="print"/>
          <a:srcRect l="9265" r="8281"/>
          <a:stretch>
            <a:fillRect/>
          </a:stretch>
        </p:blipFill>
        <p:spPr bwMode="auto">
          <a:xfrm>
            <a:off x="827584" y="2924944"/>
            <a:ext cx="2808312" cy="19855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1" name="Круглая лента лицом вверх 10"/>
          <p:cNvSpPr/>
          <p:nvPr/>
        </p:nvSpPr>
        <p:spPr>
          <a:xfrm>
            <a:off x="1115616" y="4293096"/>
            <a:ext cx="2160240" cy="792088"/>
          </a:xfrm>
          <a:prstGeom prst="ellipseRibbon2">
            <a:avLst>
              <a:gd name="adj1" fmla="val 23851"/>
              <a:gd name="adj2" fmla="val 71817"/>
              <a:gd name="adj3" fmla="val 12500"/>
            </a:avLst>
          </a:prstGeom>
          <a:solidFill>
            <a:srgbClr val="FF0000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293096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оманда</a:t>
            </a:r>
          </a:p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1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Низовка</a:t>
            </a:r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форева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80528" y="5445224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«Приготовление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горячего завтрака»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40966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Приятного аппетита!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7170" name="Picture 2" descr="C:\Users\Школа\Desktop\Королёва СГО\17122169592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08779" cy="5112568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\Desktop\callback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36392"/>
            <a:ext cx="6011044" cy="4121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Наше меню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5" y="1268760"/>
          <a:ext cx="4896545" cy="26515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0041"/>
                <a:gridCol w="412839"/>
                <a:gridCol w="1234526"/>
                <a:gridCol w="576443"/>
                <a:gridCol w="599699"/>
                <a:gridCol w="296880"/>
                <a:gridCol w="282037"/>
                <a:gridCol w="350318"/>
                <a:gridCol w="308755"/>
                <a:gridCol w="475007"/>
              </a:tblGrid>
              <a:tr h="590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Завтрак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гор.блюдо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Рагу овощное с мясом птицы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250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22,0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7,1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22,1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309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17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67,00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</a:tr>
              <a:tr h="180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</a:tr>
              <a:tr h="361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гор.напиток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Чай с сахаром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200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0,2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14,1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56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440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</a:tr>
              <a:tr h="29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хлеб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Хлеб пшеничный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50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3,6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0,3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22,8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107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</a:tr>
              <a:tr h="29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фрукты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</a:tr>
              <a:tr h="292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напиток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Сок фруктовый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200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1,0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20,2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92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</a:tr>
              <a:tr h="180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</a:tr>
              <a:tr h="259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итого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700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26,8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7,6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79,2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564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67</a:t>
                      </a:r>
                      <a:endParaRPr lang="ru-RU" sz="9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53722" marR="5372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Школа\Desktop\Королёва СГО\1712216959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4136795" cy="3068960"/>
          </a:xfrm>
          <a:prstGeom prst="round1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098" name="Picture 2" descr="C:\Users\Школа\Desktop\Королёва СГО\17122169592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320480" cy="2952328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7" name="Picture 2" descr="C:\Users\qw\Desktop\callb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45024"/>
            <a:ext cx="4282852" cy="3212976"/>
          </a:xfrm>
          <a:prstGeom prst="rect">
            <a:avLst/>
          </a:prstGeom>
          <a:noFill/>
        </p:spPr>
      </p:pic>
      <p:pic>
        <p:nvPicPr>
          <p:cNvPr id="4100" name="Picture 4" descr="C:\Users\Школа\Desktop\Королёва СГО\1712219226503.jpg"/>
          <p:cNvPicPr>
            <a:picLocks noChangeAspect="1" noChangeArrowheads="1"/>
          </p:cNvPicPr>
          <p:nvPr/>
        </p:nvPicPr>
        <p:blipFill>
          <a:blip r:embed="rId5" cstate="print"/>
          <a:srcRect t="29919" b="12201"/>
          <a:stretch>
            <a:fillRect/>
          </a:stretch>
        </p:blipFill>
        <p:spPr bwMode="auto">
          <a:xfrm>
            <a:off x="5148064" y="260648"/>
            <a:ext cx="3760418" cy="3240360"/>
          </a:xfrm>
          <a:prstGeom prst="round1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Школа\Desktop\Королёва СГО\17122169592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7128792" cy="5346594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Королёва СГО\17122169592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824536" cy="3235028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5123" name="Picture 3" descr="C:\Users\Школа\Desktop\Королёва СГО\1712219226494.jpg"/>
          <p:cNvPicPr>
            <a:picLocks noChangeAspect="1" noChangeArrowheads="1"/>
          </p:cNvPicPr>
          <p:nvPr/>
        </p:nvPicPr>
        <p:blipFill>
          <a:blip r:embed="rId3" cstate="print"/>
          <a:srcRect r="23590"/>
          <a:stretch>
            <a:fillRect/>
          </a:stretch>
        </p:blipFill>
        <p:spPr bwMode="auto">
          <a:xfrm>
            <a:off x="467544" y="260648"/>
            <a:ext cx="3906679" cy="2736304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5124" name="Picture 4" descr="C:\Users\Школа\Desktop\Королёва СГО\1712219226511.jpg"/>
          <p:cNvPicPr>
            <a:picLocks noChangeAspect="1" noChangeArrowheads="1"/>
          </p:cNvPicPr>
          <p:nvPr/>
        </p:nvPicPr>
        <p:blipFill>
          <a:blip r:embed="rId4" cstate="print"/>
          <a:srcRect l="9720" r="23400"/>
          <a:stretch>
            <a:fillRect/>
          </a:stretch>
        </p:blipFill>
        <p:spPr bwMode="auto">
          <a:xfrm>
            <a:off x="4644008" y="260648"/>
            <a:ext cx="4179565" cy="2736303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8" name="Picture 2" descr="C:\Users\qw\Desktop\callb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1148" y="3501008"/>
            <a:ext cx="4597906" cy="3152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Школа\Desktop\Королёва СГО\1712216959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7280"/>
            <a:ext cx="8136904" cy="6102678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Школа\Desktop\Королёва СГО\17122169592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74677" cy="6056008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Школа\Desktop\Королёва СГО\1712216959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68885" cy="5976664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Школа\Desktop\Королёва СГО\17122192265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93" y="332656"/>
            <a:ext cx="8602187" cy="6120680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</TotalTime>
  <Words>79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</dc:creator>
  <cp:lastModifiedBy>1</cp:lastModifiedBy>
  <cp:revision>17</cp:revision>
  <dcterms:created xsi:type="dcterms:W3CDTF">2024-04-03T17:11:49Z</dcterms:created>
  <dcterms:modified xsi:type="dcterms:W3CDTF">2024-04-04T10:41:24Z</dcterms:modified>
</cp:coreProperties>
</file>